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286000"/>
            <a:ext cx="7288405" cy="19697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5200" b="1">
                <a:solidFill>
                  <a:srgbClr val="003366"/>
                </a:solidFill>
                <a:latin typeface="Garamond"/>
              </a:defRPr>
            </a:pPr>
            <a:r>
              <a:rPr dirty="0" err="1"/>
              <a:t>Uzsoki</a:t>
            </a:r>
            <a:r>
              <a:rPr dirty="0"/>
              <a:t> Podcast – </a:t>
            </a:r>
            <a:endParaRPr lang="hu-HU" dirty="0"/>
          </a:p>
          <a:p>
            <a:pPr algn="ctr">
              <a:defRPr sz="5200" b="1">
                <a:solidFill>
                  <a:srgbClr val="003366"/>
                </a:solidFill>
                <a:latin typeface="Garamond"/>
              </a:defRPr>
            </a:pPr>
            <a:r>
              <a:rPr dirty="0" err="1"/>
              <a:t>Érthetően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egészségről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4396291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003366"/>
                </a:solidFill>
                <a:latin typeface="Garamond"/>
              </a:defRPr>
            </a:pPr>
            <a:r>
              <a:rPr dirty="0"/>
              <a:t>AIPM </a:t>
            </a:r>
            <a:r>
              <a:rPr dirty="0" err="1"/>
              <a:t>Egészségértési</a:t>
            </a:r>
            <a:r>
              <a:rPr dirty="0"/>
              <a:t> </a:t>
            </a:r>
            <a:r>
              <a:rPr dirty="0" err="1"/>
              <a:t>Díj</a:t>
            </a:r>
            <a:r>
              <a:rPr dirty="0"/>
              <a:t> </a:t>
            </a:r>
            <a:r>
              <a:rPr dirty="0" err="1"/>
              <a:t>pályázat</a:t>
            </a:r>
            <a:r>
              <a:rPr dirty="0"/>
              <a:t> 2025</a:t>
            </a:r>
            <a:br>
              <a:rPr dirty="0"/>
            </a:br>
            <a:r>
              <a:rPr dirty="0" err="1"/>
              <a:t>Budapesti</a:t>
            </a:r>
            <a:r>
              <a:rPr dirty="0"/>
              <a:t> </a:t>
            </a:r>
            <a:r>
              <a:rPr dirty="0" err="1"/>
              <a:t>Uzsoki</a:t>
            </a:r>
            <a:r>
              <a:rPr dirty="0"/>
              <a:t> </a:t>
            </a:r>
            <a:r>
              <a:rPr dirty="0" err="1"/>
              <a:t>Utcai</a:t>
            </a:r>
            <a:r>
              <a:rPr dirty="0"/>
              <a:t> </a:t>
            </a:r>
            <a:r>
              <a:rPr dirty="0" err="1"/>
              <a:t>Kórház</a:t>
            </a:r>
            <a:endParaRPr dirty="0"/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02602"/>
            <a:ext cx="2828041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Összefoglalás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Az Uzsoki Podcast hidat épít szakemberek és lakosság között.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Hiteles, empatikus és érthető kommunikációval erősíti az egészségértést.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Társadalmi küldetés: partnerségen alapuló gyógyítás kultúrája a 21. századi egészségügyben.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A projekt bemutatása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Az Uzsoki Podcast a Budapesti Uzsoki Utcai Kórház saját fejlesztésű, közérthető ismeretterjesztő hanganyag-sorozata.</a:t>
            </a:r>
          </a:p>
          <a:p>
            <a:pPr algn="l"/>
            <a:endParaRPr sz="2200">
              <a:solidFill>
                <a:srgbClr val="003366"/>
              </a:solidFill>
              <a:latin typeface="Garamond"/>
            </a:endParaRP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Célja: hiteles, empatikus és közérthető egészségügyi tudás átadása.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Résztvevők: orvosok, ápolók, pszichológusok, gyógytornászok, dietetikusok.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 sorozat hidat képez a kórház és a lakosság között, erősítve a bizalmat és az egészségmegőrzést.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A projekt céljai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Az egészségértés fejlesztése – közérthető, megbízható információk biztosítása.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A betegedukáció és a tudatos egészségmegőrzés támogatása.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Az orvos–beteg kommunikáció javítása, bizalom erősítése.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A kórházi dolgozók edukatív szerepének növelése.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A megvalósítás módja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Formátum: beszélgetős, hangalapú interjúk (15–40 perc).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Résztvevők: a kórház szakemberei különböző szakterületekről.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Témák: megelőzés, betegedukáció, mentális egészség.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Terjesztés: Spotify, YouTube, Facebook, kórházi honlap, QR-kódok a betegtájékoztatókban.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Eredmények és hatás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A hallgatói visszajelzések 90%-a pozitív: „érthető, hasznos és emberi” tartalom.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Nőtt a betegkommunikációs tudatosság és empátia a dolgozók között.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A podcast segíti a félelmek és tévhitek csökkentését.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Több intézmény érdeklődik az adaptálása iránt.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Adássorozat 2024–2025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20+ epizód a legfontosabb egészségügyi témákról: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Innováció az egészségügyben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Szűrővizsgálatok, megelőzés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Mentális egészség és gyógytorna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Betegjogok és orvos–beteg kapcsolat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Karácsonyi és tematikus különkiadások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Innováció és példamutatás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Az Uzsoki Podcast az egyik első kórházi podcast Magyarországon.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Úttörő szerepet vállal a digitális kommunikációban.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Társadalmi innováció: hiteles információk, empatikus megközelítés.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 kórház falain túlmutató edukációs kezdeményezés.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Fenntarthatóság és jövőbeli tervek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2 hetente új epizód, tematikus évadok (pl. kardiológia, női egészség, időskor).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Fiatalokat megszólító tartalmak: stresszkezelés, mentális jóllét.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Rövid videós formátumok közösségi médiára.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• Együttműködések más intézményekkel és civil szervezetekkel.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4000" b="1">
                <a:solidFill>
                  <a:srgbClr val="003366"/>
                </a:solidFill>
                <a:latin typeface="Garamond"/>
              </a:defRPr>
            </a:pPr>
            <a:r>
              <a:t>Hosszú távú cél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Az Uzsoki Podcast beépítése a kórház kommunikációs kultúrájába.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 betegközpontú szemlélet erősítése.</a:t>
            </a:r>
          </a:p>
          <a:p>
            <a:pPr algn="l"/>
            <a:r>
              <a:rPr sz="2200">
                <a:solidFill>
                  <a:srgbClr val="003366"/>
                </a:solidFill>
                <a:latin typeface="Garamond"/>
              </a:rPr>
              <a:t>A modern, nyitott egészségügyi kommunikáció mintájának megteremtése.</a:t>
            </a:r>
          </a:p>
        </p:txBody>
      </p:sp>
      <p:pic>
        <p:nvPicPr>
          <p:cNvPr id="4" name="Picture 3" descr="unnamed másola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1131216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390</Words>
  <Application>Microsoft Office PowerPoint</Application>
  <PresentationFormat>Diavetítés a képernyőre (4:3 oldalarány)</PresentationFormat>
  <Paragraphs>60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Calibri</vt:lpstr>
      <vt:lpstr>Garamond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STREAM-DELL</dc:creator>
  <cp:keywords/>
  <dc:description>generated using python-pptx</dc:description>
  <cp:lastModifiedBy>STREAM-DELL</cp:lastModifiedBy>
  <cp:revision>2</cp:revision>
  <dcterms:created xsi:type="dcterms:W3CDTF">2013-01-27T09:14:16Z</dcterms:created>
  <dcterms:modified xsi:type="dcterms:W3CDTF">2025-10-21T06:20:21Z</dcterms:modified>
  <cp:category/>
</cp:coreProperties>
</file>