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ileron Heavy" pitchFamily="2" charset="77"/>
      <p:regular r:id="rId7"/>
      <p:bold r:id="rId8"/>
    </p:embeddedFont>
    <p:embeddedFont>
      <p:font typeface="Work Sans Bold" pitchFamily="2" charset="77"/>
      <p:regular r:id="rId9"/>
      <p:bold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58" autoAdjust="0"/>
  </p:normalViewPr>
  <p:slideViewPr>
    <p:cSldViewPr>
      <p:cViewPr varScale="1">
        <p:scale>
          <a:sx n="69" d="100"/>
          <a:sy n="69" d="100"/>
        </p:scale>
        <p:origin x="25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62473" y="1181100"/>
            <a:ext cx="17602200" cy="5283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629"/>
              </a:lnSpc>
            </a:pPr>
            <a:r>
              <a:rPr lang="en-US" sz="20629" b="1" spc="-1134" dirty="0" err="1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Eredményeim</a:t>
            </a:r>
            <a:r>
              <a:rPr lang="en-US" sz="20629" b="1" spc="-1134" dirty="0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 </a:t>
            </a:r>
            <a:r>
              <a:rPr lang="en-US" sz="20629" b="1" spc="-1134" dirty="0" err="1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közül</a:t>
            </a:r>
            <a:endParaRPr lang="en-US" sz="20629" b="1" spc="-1134" dirty="0">
              <a:solidFill>
                <a:srgbClr val="1351AA"/>
              </a:solidFill>
              <a:latin typeface="Aileron Heavy"/>
              <a:ea typeface="Aileron Heavy"/>
              <a:cs typeface="Aileron Heavy"/>
              <a:sym typeface="Aileron Heavy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090590" y="7200900"/>
            <a:ext cx="4204224" cy="358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43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1351AA"/>
                </a:solidFill>
                <a:latin typeface="Work Sans Bold"/>
                <a:ea typeface="Work Sans Bold"/>
                <a:cs typeface="Work Sans Bold"/>
                <a:sym typeface="Work Sans Bold"/>
              </a:rPr>
              <a:t>Dr. Pető Botond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048000" y="322878"/>
            <a:ext cx="19931063" cy="1749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000"/>
              </a:lnSpc>
            </a:pPr>
            <a:r>
              <a:rPr lang="en-US" sz="10400" b="1" spc="-300" dirty="0" err="1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Személyes</a:t>
            </a:r>
            <a:r>
              <a:rPr lang="en-US" sz="10400" b="1" spc="-300" dirty="0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 </a:t>
            </a:r>
            <a:r>
              <a:rPr lang="en-US" sz="10400" b="1" spc="-300" dirty="0" err="1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történetek</a:t>
            </a:r>
            <a:endParaRPr lang="en-US" sz="10400" b="1" spc="-300" dirty="0">
              <a:solidFill>
                <a:srgbClr val="1351AA"/>
              </a:solidFill>
              <a:latin typeface="Aileron Heavy"/>
              <a:ea typeface="Aileron Heavy"/>
              <a:cs typeface="Aileron Heavy"/>
              <a:sym typeface="Aileron Heavy"/>
            </a:endParaRPr>
          </a:p>
        </p:txBody>
      </p:sp>
      <p:pic>
        <p:nvPicPr>
          <p:cNvPr id="16" name="Picture 15" descr="A black and white text box&#10;&#10;AI-generated content may be incorrect.">
            <a:extLst>
              <a:ext uri="{FF2B5EF4-FFF2-40B4-BE49-F238E27FC236}">
                <a16:creationId xmlns:a16="http://schemas.microsoft.com/office/drawing/2014/main" id="{499C210D-7819-46B7-4139-74A4E46BC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82041"/>
            <a:ext cx="12611100" cy="70937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59728-A74F-4DB0-87ED-4CC923AFF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6E875816-75BB-4720-ED5F-069785DD9D16}"/>
              </a:ext>
            </a:extLst>
          </p:cNvPr>
          <p:cNvSpPr txBox="1"/>
          <p:nvPr/>
        </p:nvSpPr>
        <p:spPr>
          <a:xfrm>
            <a:off x="914400" y="0"/>
            <a:ext cx="18342429" cy="1725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000"/>
              </a:lnSpc>
            </a:pPr>
            <a:r>
              <a:rPr lang="en-US" sz="9600" b="1" spc="-300" dirty="0" err="1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Gyógyszerészek</a:t>
            </a:r>
            <a:r>
              <a:rPr lang="en-US" sz="9600" b="1" spc="-300" dirty="0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  </a:t>
            </a:r>
            <a:r>
              <a:rPr lang="en-US" sz="9600" b="1" spc="-300" dirty="0" err="1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képviselete</a:t>
            </a:r>
            <a:endParaRPr lang="en-US" sz="15000" b="1" spc="-300" dirty="0">
              <a:solidFill>
                <a:srgbClr val="1351AA"/>
              </a:solidFill>
              <a:latin typeface="Aileron Heavy"/>
              <a:ea typeface="Aileron Heavy"/>
              <a:cs typeface="Aileron Heavy"/>
              <a:sym typeface="Aileron Heavy"/>
            </a:endParaRPr>
          </a:p>
        </p:txBody>
      </p:sp>
      <p:pic>
        <p:nvPicPr>
          <p:cNvPr id="3" name="Picture 2" descr="A person in a suit&#10;&#10;AI-generated content may be incorrect.">
            <a:extLst>
              <a:ext uri="{FF2B5EF4-FFF2-40B4-BE49-F238E27FC236}">
                <a16:creationId xmlns:a16="http://schemas.microsoft.com/office/drawing/2014/main" id="{B1B80BAC-85AF-6BBE-2B4D-EA201949C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7" b="33836"/>
          <a:stretch>
            <a:fillRect/>
          </a:stretch>
        </p:blipFill>
        <p:spPr>
          <a:xfrm>
            <a:off x="2878255" y="1943100"/>
            <a:ext cx="12531490" cy="808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4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77A19-9EDF-F403-7838-1D8D4112E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93448E2D-84DC-C4CF-D6F9-A79FC3670805}"/>
              </a:ext>
            </a:extLst>
          </p:cNvPr>
          <p:cNvSpPr txBox="1"/>
          <p:nvPr/>
        </p:nvSpPr>
        <p:spPr>
          <a:xfrm>
            <a:off x="1371600" y="0"/>
            <a:ext cx="16513629" cy="1725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000"/>
              </a:lnSpc>
            </a:pPr>
            <a:r>
              <a:rPr lang="en-US" sz="9600" b="1" spc="-300" dirty="0" err="1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Harc</a:t>
            </a:r>
            <a:r>
              <a:rPr lang="en-US" sz="9600" b="1" spc="-300" dirty="0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 </a:t>
            </a:r>
            <a:r>
              <a:rPr lang="en-US" sz="9600" b="1" spc="-300" dirty="0" err="1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az</a:t>
            </a:r>
            <a:r>
              <a:rPr lang="en-US" sz="9600" b="1" spc="-300" dirty="0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 </a:t>
            </a:r>
            <a:r>
              <a:rPr lang="en-US" sz="9600" b="1" spc="-300" dirty="0" err="1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átverések</a:t>
            </a:r>
            <a:r>
              <a:rPr lang="en-US" sz="9600" b="1" spc="-300" dirty="0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 </a:t>
            </a:r>
            <a:r>
              <a:rPr lang="en-US" sz="9600" b="1" spc="-300" dirty="0" err="1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ellen</a:t>
            </a:r>
            <a:endParaRPr lang="en-US" sz="15000" b="1" spc="-300" dirty="0">
              <a:solidFill>
                <a:srgbClr val="1351AA"/>
              </a:solidFill>
              <a:latin typeface="Aileron Heavy"/>
              <a:ea typeface="Aileron Heavy"/>
              <a:cs typeface="Aileron Heavy"/>
              <a:sym typeface="Aileron Heavy"/>
            </a:endParaRPr>
          </a:p>
        </p:txBody>
      </p:sp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A0FF3C52-7BF3-088E-F634-337AF33FB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04721"/>
            <a:ext cx="10198485" cy="2562563"/>
          </a:xfrm>
          <a:prstGeom prst="rect">
            <a:avLst/>
          </a:prstGeom>
        </p:spPr>
      </p:pic>
      <p:pic>
        <p:nvPicPr>
          <p:cNvPr id="7" name="Picture 6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9240FE94-4C17-6831-BBAB-54BAD0B36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4846148"/>
            <a:ext cx="8437820" cy="2133600"/>
          </a:xfrm>
          <a:prstGeom prst="rect">
            <a:avLst/>
          </a:prstGeom>
        </p:spPr>
      </p:pic>
      <p:pic>
        <p:nvPicPr>
          <p:cNvPr id="9" name="Picture 8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CB25DD21-2FC8-D34E-87C8-47198454FE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258612"/>
            <a:ext cx="10000248" cy="25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1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9FF11-1B09-E0E8-8A61-A98CBDA34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>
            <a:extLst>
              <a:ext uri="{FF2B5EF4-FFF2-40B4-BE49-F238E27FC236}">
                <a16:creationId xmlns:a16="http://schemas.microsoft.com/office/drawing/2014/main" id="{F40D0B5D-7E7E-2698-D17B-5555DD14C606}"/>
              </a:ext>
            </a:extLst>
          </p:cNvPr>
          <p:cNvSpPr txBox="1"/>
          <p:nvPr/>
        </p:nvSpPr>
        <p:spPr>
          <a:xfrm>
            <a:off x="1371600" y="0"/>
            <a:ext cx="16513629" cy="17258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000"/>
              </a:lnSpc>
            </a:pPr>
            <a:r>
              <a:rPr lang="en-US" sz="9600" b="1" spc="-300" dirty="0" err="1">
                <a:solidFill>
                  <a:srgbClr val="1351AA"/>
                </a:solidFill>
                <a:latin typeface="Aileron Heavy"/>
                <a:ea typeface="Aileron Heavy"/>
                <a:cs typeface="Aileron Heavy"/>
                <a:sym typeface="Aileron Heavy"/>
              </a:rPr>
              <a:t>Visszajelzések</a:t>
            </a:r>
            <a:endParaRPr lang="en-US" sz="15000" b="1" spc="-300" dirty="0">
              <a:solidFill>
                <a:srgbClr val="1351AA"/>
              </a:solidFill>
              <a:latin typeface="Aileron Heavy"/>
              <a:ea typeface="Aileron Heavy"/>
              <a:cs typeface="Aileron Heavy"/>
              <a:sym typeface="Aileron Heavy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B2556F-17A8-D473-332C-22189FC09225}"/>
              </a:ext>
            </a:extLst>
          </p:cNvPr>
          <p:cNvSpPr txBox="1"/>
          <p:nvPr/>
        </p:nvSpPr>
        <p:spPr>
          <a:xfrm>
            <a:off x="7772400" y="7721450"/>
            <a:ext cx="7848600" cy="1345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„Kedves Kolléga! A leghasznosabb tevékenységet te végzed a szakmánk megismertetéséért és népszerűsítéséért. Hálásan köszönöm!” – N. Márta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08ACA-3D7C-5EEB-CB8E-BB58206078D9}"/>
              </a:ext>
            </a:extLst>
          </p:cNvPr>
          <p:cNvSpPr txBox="1"/>
          <p:nvPr/>
        </p:nvSpPr>
        <p:spPr>
          <a:xfrm>
            <a:off x="1338943" y="4305300"/>
            <a:ext cx="9144000" cy="3044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„Számtalanszor hallottuk hogy "a kockázatok és mellékhatások érdekében keresse fel kezelőorvosát és gyógyszerészét"! Számtalanszor megkérdeztem hogy mégis kinek van gyógyszerésze?? Botond volt az első aki olyan videókat posztolt, amiből a nagy tömeg is megértette hogy mit is csinál egy gyógyszerész, és minden posztból tanulunk valami újat. hasznosat! Ezúttal is köszönöm a munkádat” – P. Viktória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4F145C-5C2A-5037-552A-2DCB3C97AE7C}"/>
              </a:ext>
            </a:extLst>
          </p:cNvPr>
          <p:cNvSpPr txBox="1"/>
          <p:nvPr/>
        </p:nvSpPr>
        <p:spPr>
          <a:xfrm>
            <a:off x="7391400" y="2340027"/>
            <a:ext cx="9144000" cy="920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HU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„A videóidnak köszönhetően sokat változott a patikus megítélésem!” – M. Csaba</a:t>
            </a:r>
          </a:p>
        </p:txBody>
      </p:sp>
    </p:spTree>
    <p:extLst>
      <p:ext uri="{BB962C8B-B14F-4D97-AF65-F5344CB8AC3E}">
        <p14:creationId xmlns:p14="http://schemas.microsoft.com/office/powerpoint/2010/main" val="919154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116</Words>
  <Application>Microsoft Macintosh PowerPoint</Application>
  <PresentationFormat>Custom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Aileron Heavy</vt:lpstr>
      <vt:lpstr>Aptos</vt:lpstr>
      <vt:lpstr>Work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DIABÉTESZ JÖVŐJE másolata</dc:title>
  <cp:lastModifiedBy>Quintina Doherty</cp:lastModifiedBy>
  <cp:revision>2</cp:revision>
  <dcterms:created xsi:type="dcterms:W3CDTF">2006-08-16T00:00:00Z</dcterms:created>
  <dcterms:modified xsi:type="dcterms:W3CDTF">2025-10-26T20:58:31Z</dcterms:modified>
  <dc:identifier>DAG1aDvjKEU</dc:identifier>
</cp:coreProperties>
</file>